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66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91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8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5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95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83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35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79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62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1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6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6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8CCF-34EF-4003-8EC7-E9DF0CDD9EBE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2D13A-A468-4ED0-BBA6-1FE37ED7F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31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0" y="0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プラッツ</a:t>
            </a:r>
            <a:r>
              <a:rPr lang="ja-JP" altLang="en-US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前面道路</a:t>
            </a:r>
            <a:r>
              <a:rPr lang="ja-JP" alt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の走行について</a:t>
            </a:r>
            <a:endParaRPr lang="en-US" altLang="ja-JP" sz="32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200" b="1" u="sng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ゆずりあい</a:t>
            </a:r>
            <a:r>
              <a:rPr lang="ja-JP" alt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のお願い</a:t>
            </a:r>
            <a:endParaRPr lang="ja-JP" altLang="en-US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332656" y="1502839"/>
            <a:ext cx="5437007" cy="6813577"/>
            <a:chOff x="918354" y="854767"/>
            <a:chExt cx="5437007" cy="6813577"/>
          </a:xfrm>
        </p:grpSpPr>
        <p:sp>
          <p:nvSpPr>
            <p:cNvPr id="11" name="Line 16"/>
            <p:cNvSpPr>
              <a:spLocks noChangeShapeType="1"/>
            </p:cNvSpPr>
            <p:nvPr/>
          </p:nvSpPr>
          <p:spPr bwMode="auto">
            <a:xfrm rot="5400000" flipV="1">
              <a:off x="3831132" y="4557071"/>
              <a:ext cx="1" cy="10930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918354" y="854767"/>
              <a:ext cx="5437007" cy="6813577"/>
              <a:chOff x="918354" y="826883"/>
              <a:chExt cx="5437007" cy="6813577"/>
            </a:xfrm>
          </p:grpSpPr>
          <p:sp>
            <p:nvSpPr>
              <p:cNvPr id="5" name="Rectangle 10"/>
              <p:cNvSpPr>
                <a:spLocks noChangeArrowheads="1"/>
              </p:cNvSpPr>
              <p:nvPr/>
            </p:nvSpPr>
            <p:spPr bwMode="auto">
              <a:xfrm>
                <a:off x="1340768" y="2339752"/>
                <a:ext cx="1943826" cy="3088636"/>
              </a:xfrm>
              <a:prstGeom prst="rect">
                <a:avLst/>
              </a:prstGeom>
              <a:solidFill>
                <a:srgbClr val="00FF00">
                  <a:alpha val="49019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endPara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endPara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サッカー場</a:t>
                </a:r>
                <a:endPara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auto">
              <a:xfrm rot="5400000">
                <a:off x="2612789" y="673386"/>
                <a:ext cx="0" cy="28415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 rot="5400000" flipH="1">
                <a:off x="2447869" y="4197923"/>
                <a:ext cx="343094" cy="34021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 rot="5400000">
                <a:off x="-761454" y="3773963"/>
                <a:ext cx="3633283" cy="2736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Rectangle 21"/>
              <p:cNvSpPr>
                <a:spLocks noChangeArrowheads="1"/>
              </p:cNvSpPr>
              <p:nvPr/>
            </p:nvSpPr>
            <p:spPr bwMode="auto">
              <a:xfrm rot="5400000">
                <a:off x="3873364" y="5647290"/>
                <a:ext cx="402966" cy="289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800" b="0" i="0" u="none" strike="noStrike" baseline="0">
                    <a:solidFill>
                      <a:srgbClr val="000000"/>
                    </a:solidFill>
                    <a:latin typeface="AR P丸ゴシック体M"/>
                    <a:ea typeface="AR P丸ゴシック体M"/>
                  </a:rPr>
                  <a:t>調整池</a:t>
                </a:r>
              </a:p>
            </p:txBody>
          </p:sp>
          <p:sp>
            <p:nvSpPr>
              <p:cNvPr id="34" name="Rectangle 62"/>
              <p:cNvSpPr>
                <a:spLocks noChangeArrowheads="1"/>
              </p:cNvSpPr>
              <p:nvPr/>
            </p:nvSpPr>
            <p:spPr bwMode="auto">
              <a:xfrm rot="263922">
                <a:off x="2314390" y="5490503"/>
                <a:ext cx="1566674" cy="378760"/>
              </a:xfrm>
              <a:prstGeom prst="rect">
                <a:avLst/>
              </a:prstGeom>
              <a:solidFill>
                <a:srgbClr val="00FFFF">
                  <a:alpha val="45097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altLang="ja-JP" sz="2000" dirty="0" smtClean="0"/>
                  <a:t>P</a:t>
                </a:r>
                <a:endParaRPr lang="ja-JP" altLang="en-US" sz="2000" dirty="0"/>
              </a:p>
            </p:txBody>
          </p:sp>
          <p:sp>
            <p:nvSpPr>
              <p:cNvPr id="35" name="Rectangle 71"/>
              <p:cNvSpPr>
                <a:spLocks noChangeArrowheads="1"/>
              </p:cNvSpPr>
              <p:nvPr/>
            </p:nvSpPr>
            <p:spPr bwMode="auto">
              <a:xfrm rot="5400000">
                <a:off x="3213376" y="1273298"/>
                <a:ext cx="734822" cy="7278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900" b="0" i="0" u="none" strike="noStrike" baseline="0" dirty="0">
                    <a:solidFill>
                      <a:srgbClr val="000000"/>
                    </a:solidFill>
                    <a:latin typeface="AR P丸ゴシック体M"/>
                    <a:ea typeface="AR P丸ゴシック体M"/>
                  </a:rPr>
                  <a:t>住宅</a:t>
                </a:r>
              </a:p>
            </p:txBody>
          </p:sp>
          <p:sp>
            <p:nvSpPr>
              <p:cNvPr id="36" name="Rectangle 62"/>
              <p:cNvSpPr>
                <a:spLocks noChangeArrowheads="1"/>
              </p:cNvSpPr>
              <p:nvPr/>
            </p:nvSpPr>
            <p:spPr bwMode="auto">
              <a:xfrm>
                <a:off x="3280676" y="6100921"/>
                <a:ext cx="938997" cy="972939"/>
              </a:xfrm>
              <a:prstGeom prst="rect">
                <a:avLst/>
              </a:prstGeom>
              <a:solidFill>
                <a:srgbClr val="00FFFF">
                  <a:alpha val="45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3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P</a:t>
                </a:r>
                <a:endParaRPr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Rectangle 62"/>
              <p:cNvSpPr>
                <a:spLocks noChangeArrowheads="1"/>
              </p:cNvSpPr>
              <p:nvPr/>
            </p:nvSpPr>
            <p:spPr bwMode="auto">
              <a:xfrm>
                <a:off x="3369652" y="5120180"/>
                <a:ext cx="950825" cy="389047"/>
              </a:xfrm>
              <a:prstGeom prst="rect">
                <a:avLst/>
              </a:prstGeom>
              <a:solidFill>
                <a:srgbClr val="00FFFF">
                  <a:alpha val="45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000" dirty="0" smtClean="0"/>
                  <a:t>P</a:t>
                </a:r>
                <a:endParaRPr lang="ja-JP" altLang="en-US" sz="2000" dirty="0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 rot="150683">
                <a:off x="4028638" y="826883"/>
                <a:ext cx="382073" cy="32425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>
                    <a:solidFill>
                      <a:srgbClr val="FF0066"/>
                    </a:solidFill>
                  </a:rPr>
                  <a:t>前面道路</a:t>
                </a:r>
                <a:endParaRPr kumimoji="1" lang="ja-JP" altLang="en-U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 rot="18850743">
                <a:off x="4197649" y="3824413"/>
                <a:ext cx="360040" cy="79208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 rot="172112">
                <a:off x="4343135" y="4363730"/>
                <a:ext cx="382073" cy="28847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>
                    <a:solidFill>
                      <a:srgbClr val="FF0066"/>
                    </a:solidFill>
                  </a:rPr>
                  <a:t>前面道路</a:t>
                </a:r>
                <a:endParaRPr kumimoji="1" lang="ja-JP" altLang="en-U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 rot="20213360">
                <a:off x="2597132" y="7249617"/>
                <a:ext cx="3758229" cy="39084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tx1"/>
                    </a:solidFill>
                  </a:rPr>
                  <a:t>県道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2263059" y="7092280"/>
                <a:ext cx="2213187" cy="16393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Rectangle 21"/>
              <p:cNvSpPr>
                <a:spLocks noChangeArrowheads="1"/>
              </p:cNvSpPr>
              <p:nvPr/>
            </p:nvSpPr>
            <p:spPr bwMode="auto">
              <a:xfrm rot="5400000">
                <a:off x="3426833" y="4547753"/>
                <a:ext cx="648073" cy="2645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800" b="0" i="0" u="none" strike="noStrike" baseline="0">
                    <a:solidFill>
                      <a:srgbClr val="000000"/>
                    </a:solidFill>
                    <a:latin typeface="AR P丸ゴシック体M"/>
                    <a:ea typeface="AR P丸ゴシック体M"/>
                  </a:rPr>
                  <a:t>調整池</a:t>
                </a:r>
              </a:p>
            </p:txBody>
          </p:sp>
          <p:cxnSp>
            <p:nvCxnSpPr>
              <p:cNvPr id="45" name="直線コネクタ 44"/>
              <p:cNvCxnSpPr>
                <a:stCxn id="6" idx="0"/>
              </p:cNvCxnSpPr>
              <p:nvPr/>
            </p:nvCxnSpPr>
            <p:spPr>
              <a:xfrm flipH="1">
                <a:off x="3961114" y="2094154"/>
                <a:ext cx="72443" cy="17211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正方形/長方形 46"/>
              <p:cNvSpPr/>
              <p:nvPr/>
            </p:nvSpPr>
            <p:spPr>
              <a:xfrm>
                <a:off x="3369652" y="2195736"/>
                <a:ext cx="515420" cy="1440160"/>
              </a:xfrm>
              <a:prstGeom prst="rect">
                <a:avLst/>
              </a:prstGeom>
              <a:solidFill>
                <a:srgbClr val="00FFFF"/>
              </a:solidFill>
              <a:ln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P</a:t>
                </a:r>
                <a:endParaRPr kumimoji="1" lang="ja-JP" altLang="en-US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  <p:sp>
        <p:nvSpPr>
          <p:cNvPr id="48" name="曲折矢印 47"/>
          <p:cNvSpPr/>
          <p:nvPr/>
        </p:nvSpPr>
        <p:spPr>
          <a:xfrm rot="1987967">
            <a:off x="7627661" y="4691043"/>
            <a:ext cx="468655" cy="3096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曲折矢印 48"/>
          <p:cNvSpPr/>
          <p:nvPr/>
        </p:nvSpPr>
        <p:spPr>
          <a:xfrm rot="11134363">
            <a:off x="7908093" y="3914487"/>
            <a:ext cx="469500" cy="3234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曲折矢印 53"/>
          <p:cNvSpPr/>
          <p:nvPr/>
        </p:nvSpPr>
        <p:spPr>
          <a:xfrm rot="7911027">
            <a:off x="3534039" y="580703"/>
            <a:ext cx="975156" cy="1069827"/>
          </a:xfrm>
          <a:prstGeom prst="ben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948473" y="1835696"/>
            <a:ext cx="2792895" cy="2800767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プラッツ前の前面道路の走行についてお願いです。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狭い道です。プラッツへ進入する方、プラッツから退出していく方、車同士すれ違いするのは困難ですよね。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是非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ゆずりあいで走行していただけるようにお願いいたします。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四角形吹き出し 55"/>
          <p:cNvSpPr/>
          <p:nvPr/>
        </p:nvSpPr>
        <p:spPr>
          <a:xfrm>
            <a:off x="4365104" y="4752177"/>
            <a:ext cx="2376264" cy="2315992"/>
          </a:xfrm>
          <a:prstGeom prst="wedgeRectCallout">
            <a:avLst>
              <a:gd name="adj1" fmla="val -57987"/>
              <a:gd name="adj2" fmla="val 89162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プラッツに進入していく車が、この県道で一時止まると、この県道が渋滞し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ていきます。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近隣にご迷惑もお掛けするので、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進入車優先でお願いします。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屈折矢印 56"/>
          <p:cNvSpPr/>
          <p:nvPr/>
        </p:nvSpPr>
        <p:spPr>
          <a:xfrm rot="291146">
            <a:off x="3032912" y="3947947"/>
            <a:ext cx="701868" cy="66757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上矢印 57"/>
          <p:cNvSpPr/>
          <p:nvPr/>
        </p:nvSpPr>
        <p:spPr>
          <a:xfrm rot="157621">
            <a:off x="3685644" y="7069352"/>
            <a:ext cx="391401" cy="782037"/>
          </a:xfrm>
          <a:prstGeom prst="upArrow">
            <a:avLst>
              <a:gd name="adj1" fmla="val 50000"/>
              <a:gd name="adj2" fmla="val 60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minagawa</dc:creator>
  <cp:lastModifiedBy>minagawa</cp:lastModifiedBy>
  <cp:revision>7</cp:revision>
  <dcterms:created xsi:type="dcterms:W3CDTF">2016-12-19T14:12:35Z</dcterms:created>
  <dcterms:modified xsi:type="dcterms:W3CDTF">2016-12-19T15:16:40Z</dcterms:modified>
</cp:coreProperties>
</file>